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4"/>
  </p:notesMasterIdLst>
  <p:sldIdLst>
    <p:sldId id="284" r:id="rId2"/>
    <p:sldId id="256" r:id="rId3"/>
    <p:sldId id="271" r:id="rId4"/>
    <p:sldId id="285" r:id="rId5"/>
    <p:sldId id="258" r:id="rId6"/>
    <p:sldId id="259" r:id="rId7"/>
    <p:sldId id="260" r:id="rId8"/>
    <p:sldId id="287" r:id="rId9"/>
    <p:sldId id="261" r:id="rId10"/>
    <p:sldId id="262" r:id="rId11"/>
    <p:sldId id="263" r:id="rId12"/>
    <p:sldId id="265" r:id="rId13"/>
    <p:sldId id="266" r:id="rId14"/>
    <p:sldId id="280" r:id="rId15"/>
    <p:sldId id="267" r:id="rId16"/>
    <p:sldId id="270" r:id="rId17"/>
    <p:sldId id="268" r:id="rId18"/>
    <p:sldId id="281" r:id="rId19"/>
    <p:sldId id="282" r:id="rId20"/>
    <p:sldId id="269" r:id="rId21"/>
    <p:sldId id="288" r:id="rId22"/>
    <p:sldId id="289" r:id="rId23"/>
    <p:sldId id="290" r:id="rId24"/>
    <p:sldId id="277" r:id="rId25"/>
    <p:sldId id="273" r:id="rId26"/>
    <p:sldId id="274" r:id="rId27"/>
    <p:sldId id="275" r:id="rId28"/>
    <p:sldId id="283" r:id="rId29"/>
    <p:sldId id="278" r:id="rId30"/>
    <p:sldId id="279" r:id="rId31"/>
    <p:sldId id="286" r:id="rId32"/>
    <p:sldId id="272" r:id="rId33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5"/>
      <p:bold r:id="rId36"/>
      <p:italic r:id="rId37"/>
      <p:boldItalic r:id="rId38"/>
    </p:embeddedFont>
    <p:embeddedFont>
      <p:font typeface="Century Schoolbook" panose="02040604050505020304" pitchFamily="18" charset="0"/>
      <p:regular r:id="rId39"/>
      <p:bold r:id="rId40"/>
      <p:italic r:id="rId41"/>
      <p:boldItalic r:id="rId42"/>
    </p:embeddedFont>
    <p:embeddedFont>
      <p:font typeface="Gill Sans" panose="020B0604020202020204" charset="0"/>
      <p:regular r:id="rId43"/>
      <p:bold r:id="rId44"/>
    </p:embeddedFont>
    <p:embeddedFont>
      <p:font typeface="Wingdings 2" panose="05020102010507070707" pitchFamily="18" charset="2"/>
      <p:regular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FE98193-8713-403C-ABC6-085967C7192A}">
  <a:tblStyle styleId="{6FE98193-8713-403C-ABC6-085967C7192A}" styleName="Table_0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3E7E8"/>
          </a:solidFill>
        </a:fill>
      </a:tcStyle>
    </a:wholeTbl>
    <a:band1H>
      <a:tcTxStyle/>
      <a:tcStyle>
        <a:tcBdr/>
        <a:fill>
          <a:solidFill>
            <a:srgbClr val="E5CBC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5CBC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17" d="100"/>
          <a:sy n="117" d="100"/>
        </p:scale>
        <p:origin x="46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41D8B5-E80B-474F-A029-70D49E64467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0C8AA455-8C19-4871-8B51-9758D35E7CD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To provide response on health queries</a:t>
          </a:r>
          <a:endParaRPr lang="en-US"/>
        </a:p>
      </dgm:t>
    </dgm:pt>
    <dgm:pt modelId="{91E22F40-7B82-46DC-951E-2AE2B3153CFA}" type="parTrans" cxnId="{B6727834-F5EE-4529-BE4C-8441DFAA306A}">
      <dgm:prSet/>
      <dgm:spPr/>
      <dgm:t>
        <a:bodyPr/>
        <a:lstStyle/>
        <a:p>
          <a:endParaRPr lang="en-US"/>
        </a:p>
      </dgm:t>
    </dgm:pt>
    <dgm:pt modelId="{5348BEAC-37F6-4B9A-B4E9-CAB28C2451C1}" type="sibTrans" cxnId="{B6727834-F5EE-4529-BE4C-8441DFAA306A}">
      <dgm:prSet/>
      <dgm:spPr/>
      <dgm:t>
        <a:bodyPr/>
        <a:lstStyle/>
        <a:p>
          <a:endParaRPr lang="en-US"/>
        </a:p>
      </dgm:t>
    </dgm:pt>
    <dgm:pt modelId="{894E5EE1-B31A-49AC-99EF-8D74341D1B8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To diagnose disease based on symptoms provided based on yes/no statement</a:t>
          </a:r>
          <a:endParaRPr lang="en-US"/>
        </a:p>
      </dgm:t>
    </dgm:pt>
    <dgm:pt modelId="{04A25906-ED60-40F3-AEE2-E4DBE28983DC}" type="parTrans" cxnId="{7C02E053-FC67-4DDD-9F99-4D772D4EDE88}">
      <dgm:prSet/>
      <dgm:spPr/>
      <dgm:t>
        <a:bodyPr/>
        <a:lstStyle/>
        <a:p>
          <a:endParaRPr lang="en-US"/>
        </a:p>
      </dgm:t>
    </dgm:pt>
    <dgm:pt modelId="{8CBC9E12-B427-40A9-AE15-02158010158B}" type="sibTrans" cxnId="{7C02E053-FC67-4DDD-9F99-4D772D4EDE88}">
      <dgm:prSet/>
      <dgm:spPr/>
      <dgm:t>
        <a:bodyPr/>
        <a:lstStyle/>
        <a:p>
          <a:endParaRPr lang="en-US"/>
        </a:p>
      </dgm:t>
    </dgm:pt>
    <dgm:pt modelId="{DA0B57FF-342A-4448-8ED3-1B0CDDFF81D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To provide way to maintain patient health record</a:t>
          </a:r>
          <a:endParaRPr lang="en-US"/>
        </a:p>
      </dgm:t>
    </dgm:pt>
    <dgm:pt modelId="{E8DC4EBE-B5DF-4F3B-934F-E6615331E286}" type="parTrans" cxnId="{D11ED969-A5C6-4A46-B6AF-EE2CBAD22F94}">
      <dgm:prSet/>
      <dgm:spPr/>
      <dgm:t>
        <a:bodyPr/>
        <a:lstStyle/>
        <a:p>
          <a:endParaRPr lang="en-US"/>
        </a:p>
      </dgm:t>
    </dgm:pt>
    <dgm:pt modelId="{55C42C2F-E663-496D-8CFA-0A2BF6B35BFD}" type="sibTrans" cxnId="{D11ED969-A5C6-4A46-B6AF-EE2CBAD22F94}">
      <dgm:prSet/>
      <dgm:spPr/>
      <dgm:t>
        <a:bodyPr/>
        <a:lstStyle/>
        <a:p>
          <a:endParaRPr lang="en-US"/>
        </a:p>
      </dgm:t>
    </dgm:pt>
    <dgm:pt modelId="{44E280B1-A17A-4245-8378-1EE2A702946B}" type="pres">
      <dgm:prSet presAssocID="{5041D8B5-E80B-474F-A029-70D49E644677}" presName="root" presStyleCnt="0">
        <dgm:presLayoutVars>
          <dgm:dir/>
          <dgm:resizeHandles val="exact"/>
        </dgm:presLayoutVars>
      </dgm:prSet>
      <dgm:spPr/>
    </dgm:pt>
    <dgm:pt modelId="{2FAAEA0E-263C-49C5-B124-777C5744494C}" type="pres">
      <dgm:prSet presAssocID="{0C8AA455-8C19-4871-8B51-9758D35E7CD0}" presName="compNode" presStyleCnt="0"/>
      <dgm:spPr/>
    </dgm:pt>
    <dgm:pt modelId="{06F39542-6394-4956-BFDD-1093C5FF0E65}" type="pres">
      <dgm:prSet presAssocID="{0C8AA455-8C19-4871-8B51-9758D35E7CD0}" presName="bgRect" presStyleLbl="bgShp" presStyleIdx="0" presStyleCnt="3"/>
      <dgm:spPr/>
    </dgm:pt>
    <dgm:pt modelId="{F2FAE9AF-1ADD-46DF-A62F-87187EBDACAA}" type="pres">
      <dgm:prSet presAssocID="{0C8AA455-8C19-4871-8B51-9758D35E7CD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81BD8E27-E453-4961-943D-9C586CC2D680}" type="pres">
      <dgm:prSet presAssocID="{0C8AA455-8C19-4871-8B51-9758D35E7CD0}" presName="spaceRect" presStyleCnt="0"/>
      <dgm:spPr/>
    </dgm:pt>
    <dgm:pt modelId="{290A53DD-5F63-4300-974D-244974179652}" type="pres">
      <dgm:prSet presAssocID="{0C8AA455-8C19-4871-8B51-9758D35E7CD0}" presName="parTx" presStyleLbl="revTx" presStyleIdx="0" presStyleCnt="3">
        <dgm:presLayoutVars>
          <dgm:chMax val="0"/>
          <dgm:chPref val="0"/>
        </dgm:presLayoutVars>
      </dgm:prSet>
      <dgm:spPr/>
    </dgm:pt>
    <dgm:pt modelId="{1A497B24-402D-4595-9B22-2B4C138DA5BE}" type="pres">
      <dgm:prSet presAssocID="{5348BEAC-37F6-4B9A-B4E9-CAB28C2451C1}" presName="sibTrans" presStyleCnt="0"/>
      <dgm:spPr/>
    </dgm:pt>
    <dgm:pt modelId="{3815FAF6-3C07-44C3-8F16-DACA1D8BB157}" type="pres">
      <dgm:prSet presAssocID="{894E5EE1-B31A-49AC-99EF-8D74341D1B8A}" presName="compNode" presStyleCnt="0"/>
      <dgm:spPr/>
    </dgm:pt>
    <dgm:pt modelId="{4543B80A-3003-48BD-977C-E25785DB0B8C}" type="pres">
      <dgm:prSet presAssocID="{894E5EE1-B31A-49AC-99EF-8D74341D1B8A}" presName="bgRect" presStyleLbl="bgShp" presStyleIdx="1" presStyleCnt="3"/>
      <dgm:spPr/>
    </dgm:pt>
    <dgm:pt modelId="{45BE446E-4751-4D50-B7E6-6F8ED9B0CC5A}" type="pres">
      <dgm:prSet presAssocID="{894E5EE1-B31A-49AC-99EF-8D74341D1B8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4A09D89-9CC0-45CF-A6D3-B899020FC6D8}" type="pres">
      <dgm:prSet presAssocID="{894E5EE1-B31A-49AC-99EF-8D74341D1B8A}" presName="spaceRect" presStyleCnt="0"/>
      <dgm:spPr/>
    </dgm:pt>
    <dgm:pt modelId="{3C62F915-4927-43C2-B567-A381F2AD2218}" type="pres">
      <dgm:prSet presAssocID="{894E5EE1-B31A-49AC-99EF-8D74341D1B8A}" presName="parTx" presStyleLbl="revTx" presStyleIdx="1" presStyleCnt="3">
        <dgm:presLayoutVars>
          <dgm:chMax val="0"/>
          <dgm:chPref val="0"/>
        </dgm:presLayoutVars>
      </dgm:prSet>
      <dgm:spPr/>
    </dgm:pt>
    <dgm:pt modelId="{40B07EB9-F27C-407A-8363-098481363E81}" type="pres">
      <dgm:prSet presAssocID="{8CBC9E12-B427-40A9-AE15-02158010158B}" presName="sibTrans" presStyleCnt="0"/>
      <dgm:spPr/>
    </dgm:pt>
    <dgm:pt modelId="{E0543337-EF74-4815-B827-66CD2EA45E87}" type="pres">
      <dgm:prSet presAssocID="{DA0B57FF-342A-4448-8ED3-1B0CDDFF81DF}" presName="compNode" presStyleCnt="0"/>
      <dgm:spPr/>
    </dgm:pt>
    <dgm:pt modelId="{C357EF21-CF69-44B9-960E-72B77F940261}" type="pres">
      <dgm:prSet presAssocID="{DA0B57FF-342A-4448-8ED3-1B0CDDFF81DF}" presName="bgRect" presStyleLbl="bgShp" presStyleIdx="2" presStyleCnt="3"/>
      <dgm:spPr/>
    </dgm:pt>
    <dgm:pt modelId="{2C2F8AB9-8296-41AC-B8F2-37E240EDF77B}" type="pres">
      <dgm:prSet presAssocID="{DA0B57FF-342A-4448-8ED3-1B0CDDFF81D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F619AA5D-2ABF-4CAC-8041-5F5D27B807F7}" type="pres">
      <dgm:prSet presAssocID="{DA0B57FF-342A-4448-8ED3-1B0CDDFF81DF}" presName="spaceRect" presStyleCnt="0"/>
      <dgm:spPr/>
    </dgm:pt>
    <dgm:pt modelId="{8579EB2D-2B5F-46D5-AA73-3154467FB29A}" type="pres">
      <dgm:prSet presAssocID="{DA0B57FF-342A-4448-8ED3-1B0CDDFF81D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C23C7A17-495B-4081-AFB9-9C29FF546EB2}" type="presOf" srcId="{894E5EE1-B31A-49AC-99EF-8D74341D1B8A}" destId="{3C62F915-4927-43C2-B567-A381F2AD2218}" srcOrd="0" destOrd="0" presId="urn:microsoft.com/office/officeart/2018/2/layout/IconVerticalSolidList"/>
    <dgm:cxn modelId="{B6727834-F5EE-4529-BE4C-8441DFAA306A}" srcId="{5041D8B5-E80B-474F-A029-70D49E644677}" destId="{0C8AA455-8C19-4871-8B51-9758D35E7CD0}" srcOrd="0" destOrd="0" parTransId="{91E22F40-7B82-46DC-951E-2AE2B3153CFA}" sibTransId="{5348BEAC-37F6-4B9A-B4E9-CAB28C2451C1}"/>
    <dgm:cxn modelId="{D11ED969-A5C6-4A46-B6AF-EE2CBAD22F94}" srcId="{5041D8B5-E80B-474F-A029-70D49E644677}" destId="{DA0B57FF-342A-4448-8ED3-1B0CDDFF81DF}" srcOrd="2" destOrd="0" parTransId="{E8DC4EBE-B5DF-4F3B-934F-E6615331E286}" sibTransId="{55C42C2F-E663-496D-8CFA-0A2BF6B35BFD}"/>
    <dgm:cxn modelId="{31638572-77C8-4795-A3F5-71F5505C83A7}" type="presOf" srcId="{5041D8B5-E80B-474F-A029-70D49E644677}" destId="{44E280B1-A17A-4245-8378-1EE2A702946B}" srcOrd="0" destOrd="0" presId="urn:microsoft.com/office/officeart/2018/2/layout/IconVerticalSolidList"/>
    <dgm:cxn modelId="{7C02E053-FC67-4DDD-9F99-4D772D4EDE88}" srcId="{5041D8B5-E80B-474F-A029-70D49E644677}" destId="{894E5EE1-B31A-49AC-99EF-8D74341D1B8A}" srcOrd="1" destOrd="0" parTransId="{04A25906-ED60-40F3-AEE2-E4DBE28983DC}" sibTransId="{8CBC9E12-B427-40A9-AE15-02158010158B}"/>
    <dgm:cxn modelId="{42BF297B-DCB5-4ACB-A5DE-984502493CCE}" type="presOf" srcId="{DA0B57FF-342A-4448-8ED3-1B0CDDFF81DF}" destId="{8579EB2D-2B5F-46D5-AA73-3154467FB29A}" srcOrd="0" destOrd="0" presId="urn:microsoft.com/office/officeart/2018/2/layout/IconVerticalSolidList"/>
    <dgm:cxn modelId="{1A31ABD0-F5DF-404C-A347-544AC46BCF49}" type="presOf" srcId="{0C8AA455-8C19-4871-8B51-9758D35E7CD0}" destId="{290A53DD-5F63-4300-974D-244974179652}" srcOrd="0" destOrd="0" presId="urn:microsoft.com/office/officeart/2018/2/layout/IconVerticalSolidList"/>
    <dgm:cxn modelId="{33E935B7-0288-475B-A97C-6D025CD97F85}" type="presParOf" srcId="{44E280B1-A17A-4245-8378-1EE2A702946B}" destId="{2FAAEA0E-263C-49C5-B124-777C5744494C}" srcOrd="0" destOrd="0" presId="urn:microsoft.com/office/officeart/2018/2/layout/IconVerticalSolidList"/>
    <dgm:cxn modelId="{18960044-D95D-44A6-BBFC-506D343674E3}" type="presParOf" srcId="{2FAAEA0E-263C-49C5-B124-777C5744494C}" destId="{06F39542-6394-4956-BFDD-1093C5FF0E65}" srcOrd="0" destOrd="0" presId="urn:microsoft.com/office/officeart/2018/2/layout/IconVerticalSolidList"/>
    <dgm:cxn modelId="{B3DAD31F-9F11-4D7C-82A9-F82D42807FA1}" type="presParOf" srcId="{2FAAEA0E-263C-49C5-B124-777C5744494C}" destId="{F2FAE9AF-1ADD-46DF-A62F-87187EBDACAA}" srcOrd="1" destOrd="0" presId="urn:microsoft.com/office/officeart/2018/2/layout/IconVerticalSolidList"/>
    <dgm:cxn modelId="{D846A5DF-D38E-45D3-92DA-87E1AF143B78}" type="presParOf" srcId="{2FAAEA0E-263C-49C5-B124-777C5744494C}" destId="{81BD8E27-E453-4961-943D-9C586CC2D680}" srcOrd="2" destOrd="0" presId="urn:microsoft.com/office/officeart/2018/2/layout/IconVerticalSolidList"/>
    <dgm:cxn modelId="{16E7B870-2BC4-407C-8645-FDEE9FA1307B}" type="presParOf" srcId="{2FAAEA0E-263C-49C5-B124-777C5744494C}" destId="{290A53DD-5F63-4300-974D-244974179652}" srcOrd="3" destOrd="0" presId="urn:microsoft.com/office/officeart/2018/2/layout/IconVerticalSolidList"/>
    <dgm:cxn modelId="{095D1007-F40E-4B6C-BA0B-DBBDA3778628}" type="presParOf" srcId="{44E280B1-A17A-4245-8378-1EE2A702946B}" destId="{1A497B24-402D-4595-9B22-2B4C138DA5BE}" srcOrd="1" destOrd="0" presId="urn:microsoft.com/office/officeart/2018/2/layout/IconVerticalSolidList"/>
    <dgm:cxn modelId="{584D0CFA-6B67-4BD5-8F02-813C5C9038D6}" type="presParOf" srcId="{44E280B1-A17A-4245-8378-1EE2A702946B}" destId="{3815FAF6-3C07-44C3-8F16-DACA1D8BB157}" srcOrd="2" destOrd="0" presId="urn:microsoft.com/office/officeart/2018/2/layout/IconVerticalSolidList"/>
    <dgm:cxn modelId="{43F645D3-07CE-4E1A-9C5A-6EE5246F0C83}" type="presParOf" srcId="{3815FAF6-3C07-44C3-8F16-DACA1D8BB157}" destId="{4543B80A-3003-48BD-977C-E25785DB0B8C}" srcOrd="0" destOrd="0" presId="urn:microsoft.com/office/officeart/2018/2/layout/IconVerticalSolidList"/>
    <dgm:cxn modelId="{61AFB4A6-AE83-4280-9DD2-0EF9C3DF673E}" type="presParOf" srcId="{3815FAF6-3C07-44C3-8F16-DACA1D8BB157}" destId="{45BE446E-4751-4D50-B7E6-6F8ED9B0CC5A}" srcOrd="1" destOrd="0" presId="urn:microsoft.com/office/officeart/2018/2/layout/IconVerticalSolidList"/>
    <dgm:cxn modelId="{AA1D5A79-58EC-4119-95B9-0AA82BA548E7}" type="presParOf" srcId="{3815FAF6-3C07-44C3-8F16-DACA1D8BB157}" destId="{94A09D89-9CC0-45CF-A6D3-B899020FC6D8}" srcOrd="2" destOrd="0" presId="urn:microsoft.com/office/officeart/2018/2/layout/IconVerticalSolidList"/>
    <dgm:cxn modelId="{BC3045FB-66F3-4381-8A6B-943096052751}" type="presParOf" srcId="{3815FAF6-3C07-44C3-8F16-DACA1D8BB157}" destId="{3C62F915-4927-43C2-B567-A381F2AD2218}" srcOrd="3" destOrd="0" presId="urn:microsoft.com/office/officeart/2018/2/layout/IconVerticalSolidList"/>
    <dgm:cxn modelId="{720F97E9-507C-42B4-B37B-B181A9ED489D}" type="presParOf" srcId="{44E280B1-A17A-4245-8378-1EE2A702946B}" destId="{40B07EB9-F27C-407A-8363-098481363E81}" srcOrd="3" destOrd="0" presId="urn:microsoft.com/office/officeart/2018/2/layout/IconVerticalSolidList"/>
    <dgm:cxn modelId="{ABA4EC95-F699-4757-8A50-C60185BAA5A5}" type="presParOf" srcId="{44E280B1-A17A-4245-8378-1EE2A702946B}" destId="{E0543337-EF74-4815-B827-66CD2EA45E87}" srcOrd="4" destOrd="0" presId="urn:microsoft.com/office/officeart/2018/2/layout/IconVerticalSolidList"/>
    <dgm:cxn modelId="{51DB8FA6-B4A4-4E64-AE01-78C1C141FE93}" type="presParOf" srcId="{E0543337-EF74-4815-B827-66CD2EA45E87}" destId="{C357EF21-CF69-44B9-960E-72B77F940261}" srcOrd="0" destOrd="0" presId="urn:microsoft.com/office/officeart/2018/2/layout/IconVerticalSolidList"/>
    <dgm:cxn modelId="{E1BDE5B9-C8AE-4392-88A1-D8E6F9CF8C84}" type="presParOf" srcId="{E0543337-EF74-4815-B827-66CD2EA45E87}" destId="{2C2F8AB9-8296-41AC-B8F2-37E240EDF77B}" srcOrd="1" destOrd="0" presId="urn:microsoft.com/office/officeart/2018/2/layout/IconVerticalSolidList"/>
    <dgm:cxn modelId="{8D4196F8-EA7C-43BD-B0C5-B098605A7E96}" type="presParOf" srcId="{E0543337-EF74-4815-B827-66CD2EA45E87}" destId="{F619AA5D-2ABF-4CAC-8041-5F5D27B807F7}" srcOrd="2" destOrd="0" presId="urn:microsoft.com/office/officeart/2018/2/layout/IconVerticalSolidList"/>
    <dgm:cxn modelId="{7CB69AF8-78D5-4259-85C1-09CEF2E44312}" type="presParOf" srcId="{E0543337-EF74-4815-B827-66CD2EA45E87}" destId="{8579EB2D-2B5F-46D5-AA73-3154467FB29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85B738-D0BC-4501-876E-7DDA29F80A4F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D7CEA73-936D-44A3-B0A2-7BFE8A05AF96}">
      <dgm:prSet/>
      <dgm:spPr/>
      <dgm:t>
        <a:bodyPr/>
        <a:lstStyle/>
        <a:p>
          <a:r>
            <a:rPr lang="en-US" dirty="0"/>
            <a:t>Planning &amp; Design</a:t>
          </a:r>
        </a:p>
      </dgm:t>
    </dgm:pt>
    <dgm:pt modelId="{5B057B00-FDC8-4EFF-A7B5-1AF5D6023D2B}" type="parTrans" cxnId="{7DB12CCD-3BFA-41DC-B83F-107A616C0D50}">
      <dgm:prSet/>
      <dgm:spPr/>
      <dgm:t>
        <a:bodyPr/>
        <a:lstStyle/>
        <a:p>
          <a:endParaRPr lang="en-US"/>
        </a:p>
      </dgm:t>
    </dgm:pt>
    <dgm:pt modelId="{242C939A-F191-4B79-A5AE-3145520949B4}" type="sibTrans" cxnId="{7DB12CCD-3BFA-41DC-B83F-107A616C0D50}">
      <dgm:prSet/>
      <dgm:spPr/>
      <dgm:t>
        <a:bodyPr/>
        <a:lstStyle/>
        <a:p>
          <a:endParaRPr lang="en-US"/>
        </a:p>
      </dgm:t>
    </dgm:pt>
    <dgm:pt modelId="{DA9FAB4E-BF9F-4D55-AE19-8FAC7245BB48}">
      <dgm:prSet/>
      <dgm:spPr/>
      <dgm:t>
        <a:bodyPr/>
        <a:lstStyle/>
        <a:p>
          <a:r>
            <a:rPr lang="en-US" dirty="0"/>
            <a:t>Development</a:t>
          </a:r>
        </a:p>
      </dgm:t>
    </dgm:pt>
    <dgm:pt modelId="{21C7D8DA-2CD4-4D4E-93D8-0215AF2519FB}" type="parTrans" cxnId="{55D31BB0-8BE9-4959-B7DA-34FBC1B541BC}">
      <dgm:prSet/>
      <dgm:spPr/>
      <dgm:t>
        <a:bodyPr/>
        <a:lstStyle/>
        <a:p>
          <a:endParaRPr lang="en-US"/>
        </a:p>
      </dgm:t>
    </dgm:pt>
    <dgm:pt modelId="{0B9EBA2D-BD37-4A2A-8794-AD88ECA162AA}" type="sibTrans" cxnId="{55D31BB0-8BE9-4959-B7DA-34FBC1B541BC}">
      <dgm:prSet/>
      <dgm:spPr/>
      <dgm:t>
        <a:bodyPr/>
        <a:lstStyle/>
        <a:p>
          <a:endParaRPr lang="en-US"/>
        </a:p>
      </dgm:t>
    </dgm:pt>
    <dgm:pt modelId="{F437E5F6-62DF-44F0-9EE3-0677DFE944D6}">
      <dgm:prSet/>
      <dgm:spPr/>
      <dgm:t>
        <a:bodyPr/>
        <a:lstStyle/>
        <a:p>
          <a:r>
            <a:rPr lang="en-US" dirty="0"/>
            <a:t>Testing and Quality Assurance</a:t>
          </a:r>
        </a:p>
      </dgm:t>
    </dgm:pt>
    <dgm:pt modelId="{88887615-C4D4-4574-81F8-7531A93B2E4A}" type="parTrans" cxnId="{F7B6EEFB-CED6-445D-8C01-CD2F62A39A45}">
      <dgm:prSet/>
      <dgm:spPr/>
      <dgm:t>
        <a:bodyPr/>
        <a:lstStyle/>
        <a:p>
          <a:endParaRPr lang="en-US"/>
        </a:p>
      </dgm:t>
    </dgm:pt>
    <dgm:pt modelId="{96E42D21-4D10-415A-8E95-66750ACDE647}" type="sibTrans" cxnId="{F7B6EEFB-CED6-445D-8C01-CD2F62A39A45}">
      <dgm:prSet/>
      <dgm:spPr/>
      <dgm:t>
        <a:bodyPr/>
        <a:lstStyle/>
        <a:p>
          <a:endParaRPr lang="en-US"/>
        </a:p>
      </dgm:t>
    </dgm:pt>
    <dgm:pt modelId="{A0FA5A66-07FB-4CB6-86A6-AE24B434389B}">
      <dgm:prSet/>
      <dgm:spPr/>
      <dgm:t>
        <a:bodyPr/>
        <a:lstStyle/>
        <a:p>
          <a:r>
            <a:rPr lang="en-US" dirty="0"/>
            <a:t>Refinement and Finalization</a:t>
          </a:r>
        </a:p>
      </dgm:t>
    </dgm:pt>
    <dgm:pt modelId="{FB314B0A-CCD9-46E7-846A-37D4DD50FAA2}" type="parTrans" cxnId="{160E6732-9953-4F13-A9BD-4FF9C9D7CE94}">
      <dgm:prSet/>
      <dgm:spPr/>
      <dgm:t>
        <a:bodyPr/>
        <a:lstStyle/>
        <a:p>
          <a:endParaRPr lang="en-US"/>
        </a:p>
      </dgm:t>
    </dgm:pt>
    <dgm:pt modelId="{C0C25F80-EBFA-4238-8018-D8C0D6E49A18}" type="sibTrans" cxnId="{160E6732-9953-4F13-A9BD-4FF9C9D7CE94}">
      <dgm:prSet/>
      <dgm:spPr/>
      <dgm:t>
        <a:bodyPr/>
        <a:lstStyle/>
        <a:p>
          <a:endParaRPr lang="en-US"/>
        </a:p>
      </dgm:t>
    </dgm:pt>
    <dgm:pt modelId="{355FF28F-02B5-422B-BDC1-50ED323A610C}">
      <dgm:prSet/>
      <dgm:spPr/>
      <dgm:t>
        <a:bodyPr/>
        <a:lstStyle/>
        <a:p>
          <a:r>
            <a:rPr lang="en-US" dirty="0"/>
            <a:t>Deployment and Project Closure</a:t>
          </a:r>
        </a:p>
      </dgm:t>
    </dgm:pt>
    <dgm:pt modelId="{0E1F178E-13DB-495D-8FF1-A6E52B43D868}" type="parTrans" cxnId="{0C9E56E7-2E01-45E4-B026-643A1BB6ED2F}">
      <dgm:prSet/>
      <dgm:spPr/>
      <dgm:t>
        <a:bodyPr/>
        <a:lstStyle/>
        <a:p>
          <a:endParaRPr lang="en-US"/>
        </a:p>
      </dgm:t>
    </dgm:pt>
    <dgm:pt modelId="{AD0CE5A4-B951-4441-88B1-A025B2F4C1F5}" type="sibTrans" cxnId="{0C9E56E7-2E01-45E4-B026-643A1BB6ED2F}">
      <dgm:prSet/>
      <dgm:spPr/>
      <dgm:t>
        <a:bodyPr/>
        <a:lstStyle/>
        <a:p>
          <a:endParaRPr lang="en-US"/>
        </a:p>
      </dgm:t>
    </dgm:pt>
    <dgm:pt modelId="{A0FB2BCC-1CAF-49CB-AB2C-421D47F7A6A3}">
      <dgm:prSet/>
      <dgm:spPr/>
      <dgm:t>
        <a:bodyPr/>
        <a:lstStyle/>
        <a:p>
          <a:r>
            <a:rPr lang="en-US" dirty="0"/>
            <a:t>Initiation</a:t>
          </a:r>
        </a:p>
      </dgm:t>
    </dgm:pt>
    <dgm:pt modelId="{7C1D2B79-FA12-4703-BBDE-DCE0B462A32A}" type="parTrans" cxnId="{EB646028-52F1-4D9E-9EC4-B1406256B780}">
      <dgm:prSet/>
      <dgm:spPr/>
      <dgm:t>
        <a:bodyPr/>
        <a:lstStyle/>
        <a:p>
          <a:endParaRPr lang="en-AU"/>
        </a:p>
      </dgm:t>
    </dgm:pt>
    <dgm:pt modelId="{1ED88C85-53A6-49F3-80A6-0FC0C7051C00}" type="sibTrans" cxnId="{EB646028-52F1-4D9E-9EC4-B1406256B780}">
      <dgm:prSet/>
      <dgm:spPr/>
      <dgm:t>
        <a:bodyPr/>
        <a:lstStyle/>
        <a:p>
          <a:endParaRPr lang="en-AU"/>
        </a:p>
      </dgm:t>
    </dgm:pt>
    <dgm:pt modelId="{6E435F3D-1E72-4D64-9415-F983489C678C}" type="pres">
      <dgm:prSet presAssocID="{7985B738-D0BC-4501-876E-7DDA29F80A4F}" presName="linear" presStyleCnt="0">
        <dgm:presLayoutVars>
          <dgm:animLvl val="lvl"/>
          <dgm:resizeHandles val="exact"/>
        </dgm:presLayoutVars>
      </dgm:prSet>
      <dgm:spPr/>
    </dgm:pt>
    <dgm:pt modelId="{3A8337E6-8234-4775-B728-E2006AFF0202}" type="pres">
      <dgm:prSet presAssocID="{A0FB2BCC-1CAF-49CB-AB2C-421D47F7A6A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B9017250-CAE4-4669-AA0F-47D45EEAE7DC}" type="pres">
      <dgm:prSet presAssocID="{1ED88C85-53A6-49F3-80A6-0FC0C7051C00}" presName="spacer" presStyleCnt="0"/>
      <dgm:spPr/>
    </dgm:pt>
    <dgm:pt modelId="{9EE28B22-F841-4670-A2D2-B149C8F65F93}" type="pres">
      <dgm:prSet presAssocID="{5D7CEA73-936D-44A3-B0A2-7BFE8A05AF96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63B480D-BC29-49F8-B1C4-3C45BA6448D2}" type="pres">
      <dgm:prSet presAssocID="{242C939A-F191-4B79-A5AE-3145520949B4}" presName="spacer" presStyleCnt="0"/>
      <dgm:spPr/>
    </dgm:pt>
    <dgm:pt modelId="{2489D57A-21C1-4E72-85D0-C0AA81C55A87}" type="pres">
      <dgm:prSet presAssocID="{DA9FAB4E-BF9F-4D55-AE19-8FAC7245BB48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E4DF2FC9-279C-4F07-AA67-8FC1F75C2943}" type="pres">
      <dgm:prSet presAssocID="{0B9EBA2D-BD37-4A2A-8794-AD88ECA162AA}" presName="spacer" presStyleCnt="0"/>
      <dgm:spPr/>
    </dgm:pt>
    <dgm:pt modelId="{83AC9506-9989-4E5C-83EC-E7FF6A782FE7}" type="pres">
      <dgm:prSet presAssocID="{F437E5F6-62DF-44F0-9EE3-0677DFE944D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AF539E6-1374-46AC-9EDB-525847B9F694}" type="pres">
      <dgm:prSet presAssocID="{96E42D21-4D10-415A-8E95-66750ACDE647}" presName="spacer" presStyleCnt="0"/>
      <dgm:spPr/>
    </dgm:pt>
    <dgm:pt modelId="{37DE3C45-0809-43CE-B75E-26FE79134A04}" type="pres">
      <dgm:prSet presAssocID="{A0FA5A66-07FB-4CB6-86A6-AE24B434389B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7B27FDA0-8F0F-4D17-8E26-01A13BBC5F69}" type="pres">
      <dgm:prSet presAssocID="{C0C25F80-EBFA-4238-8018-D8C0D6E49A18}" presName="spacer" presStyleCnt="0"/>
      <dgm:spPr/>
    </dgm:pt>
    <dgm:pt modelId="{22C7A348-09B4-451F-99DA-F107A096D515}" type="pres">
      <dgm:prSet presAssocID="{355FF28F-02B5-422B-BDC1-50ED323A610C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EB646028-52F1-4D9E-9EC4-B1406256B780}" srcId="{7985B738-D0BC-4501-876E-7DDA29F80A4F}" destId="{A0FB2BCC-1CAF-49CB-AB2C-421D47F7A6A3}" srcOrd="0" destOrd="0" parTransId="{7C1D2B79-FA12-4703-BBDE-DCE0B462A32A}" sibTransId="{1ED88C85-53A6-49F3-80A6-0FC0C7051C00}"/>
    <dgm:cxn modelId="{160E6732-9953-4F13-A9BD-4FF9C9D7CE94}" srcId="{7985B738-D0BC-4501-876E-7DDA29F80A4F}" destId="{A0FA5A66-07FB-4CB6-86A6-AE24B434389B}" srcOrd="4" destOrd="0" parTransId="{FB314B0A-CCD9-46E7-846A-37D4DD50FAA2}" sibTransId="{C0C25F80-EBFA-4238-8018-D8C0D6E49A18}"/>
    <dgm:cxn modelId="{8EC3995C-6189-4A34-BAE3-9D985803FAB0}" type="presOf" srcId="{A0FB2BCC-1CAF-49CB-AB2C-421D47F7A6A3}" destId="{3A8337E6-8234-4775-B728-E2006AFF0202}" srcOrd="0" destOrd="0" presId="urn:microsoft.com/office/officeart/2005/8/layout/vList2"/>
    <dgm:cxn modelId="{42926543-BA22-4164-B610-F059807E0A16}" type="presOf" srcId="{F437E5F6-62DF-44F0-9EE3-0677DFE944D6}" destId="{83AC9506-9989-4E5C-83EC-E7FF6A782FE7}" srcOrd="0" destOrd="0" presId="urn:microsoft.com/office/officeart/2005/8/layout/vList2"/>
    <dgm:cxn modelId="{137C1752-99DD-4374-A4C6-EA4715B77FF5}" type="presOf" srcId="{355FF28F-02B5-422B-BDC1-50ED323A610C}" destId="{22C7A348-09B4-451F-99DA-F107A096D515}" srcOrd="0" destOrd="0" presId="urn:microsoft.com/office/officeart/2005/8/layout/vList2"/>
    <dgm:cxn modelId="{B4FC8482-7A1E-4846-840B-70EE868E06BC}" type="presOf" srcId="{7985B738-D0BC-4501-876E-7DDA29F80A4F}" destId="{6E435F3D-1E72-4D64-9415-F983489C678C}" srcOrd="0" destOrd="0" presId="urn:microsoft.com/office/officeart/2005/8/layout/vList2"/>
    <dgm:cxn modelId="{8C5AE088-7C2F-464A-ADE0-5E2483F4C827}" type="presOf" srcId="{5D7CEA73-936D-44A3-B0A2-7BFE8A05AF96}" destId="{9EE28B22-F841-4670-A2D2-B149C8F65F93}" srcOrd="0" destOrd="0" presId="urn:microsoft.com/office/officeart/2005/8/layout/vList2"/>
    <dgm:cxn modelId="{A7C595AE-66D8-426C-A7BE-3B02E4F66AFE}" type="presOf" srcId="{A0FA5A66-07FB-4CB6-86A6-AE24B434389B}" destId="{37DE3C45-0809-43CE-B75E-26FE79134A04}" srcOrd="0" destOrd="0" presId="urn:microsoft.com/office/officeart/2005/8/layout/vList2"/>
    <dgm:cxn modelId="{55D31BB0-8BE9-4959-B7DA-34FBC1B541BC}" srcId="{7985B738-D0BC-4501-876E-7DDA29F80A4F}" destId="{DA9FAB4E-BF9F-4D55-AE19-8FAC7245BB48}" srcOrd="2" destOrd="0" parTransId="{21C7D8DA-2CD4-4D4E-93D8-0215AF2519FB}" sibTransId="{0B9EBA2D-BD37-4A2A-8794-AD88ECA162AA}"/>
    <dgm:cxn modelId="{7DB12CCD-3BFA-41DC-B83F-107A616C0D50}" srcId="{7985B738-D0BC-4501-876E-7DDA29F80A4F}" destId="{5D7CEA73-936D-44A3-B0A2-7BFE8A05AF96}" srcOrd="1" destOrd="0" parTransId="{5B057B00-FDC8-4EFF-A7B5-1AF5D6023D2B}" sibTransId="{242C939A-F191-4B79-A5AE-3145520949B4}"/>
    <dgm:cxn modelId="{D1C5EEE5-D25B-4567-87E4-E4745F321E4D}" type="presOf" srcId="{DA9FAB4E-BF9F-4D55-AE19-8FAC7245BB48}" destId="{2489D57A-21C1-4E72-85D0-C0AA81C55A87}" srcOrd="0" destOrd="0" presId="urn:microsoft.com/office/officeart/2005/8/layout/vList2"/>
    <dgm:cxn modelId="{0C9E56E7-2E01-45E4-B026-643A1BB6ED2F}" srcId="{7985B738-D0BC-4501-876E-7DDA29F80A4F}" destId="{355FF28F-02B5-422B-BDC1-50ED323A610C}" srcOrd="5" destOrd="0" parTransId="{0E1F178E-13DB-495D-8FF1-A6E52B43D868}" sibTransId="{AD0CE5A4-B951-4441-88B1-A025B2F4C1F5}"/>
    <dgm:cxn modelId="{F7B6EEFB-CED6-445D-8C01-CD2F62A39A45}" srcId="{7985B738-D0BC-4501-876E-7DDA29F80A4F}" destId="{F437E5F6-62DF-44F0-9EE3-0677DFE944D6}" srcOrd="3" destOrd="0" parTransId="{88887615-C4D4-4574-81F8-7531A93B2E4A}" sibTransId="{96E42D21-4D10-415A-8E95-66750ACDE647}"/>
    <dgm:cxn modelId="{FB561751-53CA-48A0-AD2B-3435189B13EE}" type="presParOf" srcId="{6E435F3D-1E72-4D64-9415-F983489C678C}" destId="{3A8337E6-8234-4775-B728-E2006AFF0202}" srcOrd="0" destOrd="0" presId="urn:microsoft.com/office/officeart/2005/8/layout/vList2"/>
    <dgm:cxn modelId="{271CB266-9EE4-411B-BF21-2FA7BD41DC3F}" type="presParOf" srcId="{6E435F3D-1E72-4D64-9415-F983489C678C}" destId="{B9017250-CAE4-4669-AA0F-47D45EEAE7DC}" srcOrd="1" destOrd="0" presId="urn:microsoft.com/office/officeart/2005/8/layout/vList2"/>
    <dgm:cxn modelId="{67F1A294-B4E2-4AF5-9F42-B2C5B1912A60}" type="presParOf" srcId="{6E435F3D-1E72-4D64-9415-F983489C678C}" destId="{9EE28B22-F841-4670-A2D2-B149C8F65F93}" srcOrd="2" destOrd="0" presId="urn:microsoft.com/office/officeart/2005/8/layout/vList2"/>
    <dgm:cxn modelId="{B70209F3-B9EF-45B3-9685-B73121853A9D}" type="presParOf" srcId="{6E435F3D-1E72-4D64-9415-F983489C678C}" destId="{B63B480D-BC29-49F8-B1C4-3C45BA6448D2}" srcOrd="3" destOrd="0" presId="urn:microsoft.com/office/officeart/2005/8/layout/vList2"/>
    <dgm:cxn modelId="{A98D139E-CE78-4153-87E9-BB4B545FB2D4}" type="presParOf" srcId="{6E435F3D-1E72-4D64-9415-F983489C678C}" destId="{2489D57A-21C1-4E72-85D0-C0AA81C55A87}" srcOrd="4" destOrd="0" presId="urn:microsoft.com/office/officeart/2005/8/layout/vList2"/>
    <dgm:cxn modelId="{C62EB6D7-D590-474D-A39F-C30A1BC4685A}" type="presParOf" srcId="{6E435F3D-1E72-4D64-9415-F983489C678C}" destId="{E4DF2FC9-279C-4F07-AA67-8FC1F75C2943}" srcOrd="5" destOrd="0" presId="urn:microsoft.com/office/officeart/2005/8/layout/vList2"/>
    <dgm:cxn modelId="{8C5B9B1D-FFBF-4539-B302-F2E5BDA4C16B}" type="presParOf" srcId="{6E435F3D-1E72-4D64-9415-F983489C678C}" destId="{83AC9506-9989-4E5C-83EC-E7FF6A782FE7}" srcOrd="6" destOrd="0" presId="urn:microsoft.com/office/officeart/2005/8/layout/vList2"/>
    <dgm:cxn modelId="{257BFA0D-4F7A-4490-A628-FEE723A66A57}" type="presParOf" srcId="{6E435F3D-1E72-4D64-9415-F983489C678C}" destId="{FAF539E6-1374-46AC-9EDB-525847B9F694}" srcOrd="7" destOrd="0" presId="urn:microsoft.com/office/officeart/2005/8/layout/vList2"/>
    <dgm:cxn modelId="{9A76924E-13EA-4C2C-97FA-56FDD443398B}" type="presParOf" srcId="{6E435F3D-1E72-4D64-9415-F983489C678C}" destId="{37DE3C45-0809-43CE-B75E-26FE79134A04}" srcOrd="8" destOrd="0" presId="urn:microsoft.com/office/officeart/2005/8/layout/vList2"/>
    <dgm:cxn modelId="{178D84A2-FD27-4597-9F02-C4A57224D5E3}" type="presParOf" srcId="{6E435F3D-1E72-4D64-9415-F983489C678C}" destId="{7B27FDA0-8F0F-4D17-8E26-01A13BBC5F69}" srcOrd="9" destOrd="0" presId="urn:microsoft.com/office/officeart/2005/8/layout/vList2"/>
    <dgm:cxn modelId="{26E43F8C-C431-420C-8BE8-71AD2A78DFA6}" type="presParOf" srcId="{6E435F3D-1E72-4D64-9415-F983489C678C}" destId="{22C7A348-09B4-451F-99DA-F107A096D515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F39542-6394-4956-BFDD-1093C5FF0E65}">
      <dsp:nvSpPr>
        <dsp:cNvPr id="0" name=""/>
        <dsp:cNvSpPr/>
      </dsp:nvSpPr>
      <dsp:spPr>
        <a:xfrm>
          <a:off x="0" y="384"/>
          <a:ext cx="6582996" cy="9000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FAE9AF-1ADD-46DF-A62F-87187EBDACAA}">
      <dsp:nvSpPr>
        <dsp:cNvPr id="0" name=""/>
        <dsp:cNvSpPr/>
      </dsp:nvSpPr>
      <dsp:spPr>
        <a:xfrm>
          <a:off x="272279" y="202906"/>
          <a:ext cx="495053" cy="4950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0A53DD-5F63-4300-974D-244974179652}">
      <dsp:nvSpPr>
        <dsp:cNvPr id="0" name=""/>
        <dsp:cNvSpPr/>
      </dsp:nvSpPr>
      <dsp:spPr>
        <a:xfrm>
          <a:off x="1039612" y="384"/>
          <a:ext cx="5543384" cy="9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0" tIns="95260" rIns="95260" bIns="9526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To provide response on health queries</a:t>
          </a:r>
          <a:endParaRPr lang="en-US" sz="2200" kern="1200"/>
        </a:p>
      </dsp:txBody>
      <dsp:txXfrm>
        <a:off x="1039612" y="384"/>
        <a:ext cx="5543384" cy="900097"/>
      </dsp:txXfrm>
    </dsp:sp>
    <dsp:sp modelId="{4543B80A-3003-48BD-977C-E25785DB0B8C}">
      <dsp:nvSpPr>
        <dsp:cNvPr id="0" name=""/>
        <dsp:cNvSpPr/>
      </dsp:nvSpPr>
      <dsp:spPr>
        <a:xfrm>
          <a:off x="0" y="1125505"/>
          <a:ext cx="6582996" cy="9000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BE446E-4751-4D50-B7E6-6F8ED9B0CC5A}">
      <dsp:nvSpPr>
        <dsp:cNvPr id="0" name=""/>
        <dsp:cNvSpPr/>
      </dsp:nvSpPr>
      <dsp:spPr>
        <a:xfrm>
          <a:off x="272279" y="1328027"/>
          <a:ext cx="495053" cy="4950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62F915-4927-43C2-B567-A381F2AD2218}">
      <dsp:nvSpPr>
        <dsp:cNvPr id="0" name=""/>
        <dsp:cNvSpPr/>
      </dsp:nvSpPr>
      <dsp:spPr>
        <a:xfrm>
          <a:off x="1039612" y="1125505"/>
          <a:ext cx="5543384" cy="9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0" tIns="95260" rIns="95260" bIns="9526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To diagnose disease based on symptoms provided based on yes/no statement</a:t>
          </a:r>
          <a:endParaRPr lang="en-US" sz="2200" kern="1200"/>
        </a:p>
      </dsp:txBody>
      <dsp:txXfrm>
        <a:off x="1039612" y="1125505"/>
        <a:ext cx="5543384" cy="900097"/>
      </dsp:txXfrm>
    </dsp:sp>
    <dsp:sp modelId="{C357EF21-CF69-44B9-960E-72B77F940261}">
      <dsp:nvSpPr>
        <dsp:cNvPr id="0" name=""/>
        <dsp:cNvSpPr/>
      </dsp:nvSpPr>
      <dsp:spPr>
        <a:xfrm>
          <a:off x="0" y="2250627"/>
          <a:ext cx="6582996" cy="9000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2F8AB9-8296-41AC-B8F2-37E240EDF77B}">
      <dsp:nvSpPr>
        <dsp:cNvPr id="0" name=""/>
        <dsp:cNvSpPr/>
      </dsp:nvSpPr>
      <dsp:spPr>
        <a:xfrm>
          <a:off x="272279" y="2453149"/>
          <a:ext cx="495053" cy="4950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79EB2D-2B5F-46D5-AA73-3154467FB29A}">
      <dsp:nvSpPr>
        <dsp:cNvPr id="0" name=""/>
        <dsp:cNvSpPr/>
      </dsp:nvSpPr>
      <dsp:spPr>
        <a:xfrm>
          <a:off x="1039612" y="2250627"/>
          <a:ext cx="5543384" cy="9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0" tIns="95260" rIns="95260" bIns="9526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To provide way to maintain patient health record</a:t>
          </a:r>
          <a:endParaRPr lang="en-US" sz="2200" kern="1200"/>
        </a:p>
      </dsp:txBody>
      <dsp:txXfrm>
        <a:off x="1039612" y="2250627"/>
        <a:ext cx="5543384" cy="9000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8337E6-8234-4775-B728-E2006AFF0202}">
      <dsp:nvSpPr>
        <dsp:cNvPr id="0" name=""/>
        <dsp:cNvSpPr/>
      </dsp:nvSpPr>
      <dsp:spPr>
        <a:xfrm>
          <a:off x="0" y="231859"/>
          <a:ext cx="4492602" cy="52767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Initiation</a:t>
          </a:r>
        </a:p>
      </dsp:txBody>
      <dsp:txXfrm>
        <a:off x="25759" y="257618"/>
        <a:ext cx="4441084" cy="476152"/>
      </dsp:txXfrm>
    </dsp:sp>
    <dsp:sp modelId="{9EE28B22-F841-4670-A2D2-B149C8F65F93}">
      <dsp:nvSpPr>
        <dsp:cNvPr id="0" name=""/>
        <dsp:cNvSpPr/>
      </dsp:nvSpPr>
      <dsp:spPr>
        <a:xfrm>
          <a:off x="0" y="822889"/>
          <a:ext cx="4492602" cy="527670"/>
        </a:xfrm>
        <a:prstGeom prst="roundRect">
          <a:avLst/>
        </a:prstGeom>
        <a:solidFill>
          <a:schemeClr val="accent5">
            <a:hueOff val="-3813831"/>
            <a:satOff val="1006"/>
            <a:lumOff val="51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Planning &amp; Design</a:t>
          </a:r>
        </a:p>
      </dsp:txBody>
      <dsp:txXfrm>
        <a:off x="25759" y="848648"/>
        <a:ext cx="4441084" cy="476152"/>
      </dsp:txXfrm>
    </dsp:sp>
    <dsp:sp modelId="{2489D57A-21C1-4E72-85D0-C0AA81C55A87}">
      <dsp:nvSpPr>
        <dsp:cNvPr id="0" name=""/>
        <dsp:cNvSpPr/>
      </dsp:nvSpPr>
      <dsp:spPr>
        <a:xfrm>
          <a:off x="0" y="1413920"/>
          <a:ext cx="4492602" cy="527670"/>
        </a:xfrm>
        <a:prstGeom prst="roundRect">
          <a:avLst/>
        </a:prstGeom>
        <a:solidFill>
          <a:schemeClr val="accent5">
            <a:hueOff val="-7627663"/>
            <a:satOff val="2012"/>
            <a:lumOff val="102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Development</a:t>
          </a:r>
        </a:p>
      </dsp:txBody>
      <dsp:txXfrm>
        <a:off x="25759" y="1439679"/>
        <a:ext cx="4441084" cy="476152"/>
      </dsp:txXfrm>
    </dsp:sp>
    <dsp:sp modelId="{83AC9506-9989-4E5C-83EC-E7FF6A782FE7}">
      <dsp:nvSpPr>
        <dsp:cNvPr id="0" name=""/>
        <dsp:cNvSpPr/>
      </dsp:nvSpPr>
      <dsp:spPr>
        <a:xfrm>
          <a:off x="0" y="2004950"/>
          <a:ext cx="4492602" cy="527670"/>
        </a:xfrm>
        <a:prstGeom prst="roundRect">
          <a:avLst/>
        </a:prstGeom>
        <a:solidFill>
          <a:schemeClr val="accent5">
            <a:hueOff val="-11441494"/>
            <a:satOff val="3017"/>
            <a:lumOff val="152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Testing and Quality Assurance</a:t>
          </a:r>
        </a:p>
      </dsp:txBody>
      <dsp:txXfrm>
        <a:off x="25759" y="2030709"/>
        <a:ext cx="4441084" cy="476152"/>
      </dsp:txXfrm>
    </dsp:sp>
    <dsp:sp modelId="{37DE3C45-0809-43CE-B75E-26FE79134A04}">
      <dsp:nvSpPr>
        <dsp:cNvPr id="0" name=""/>
        <dsp:cNvSpPr/>
      </dsp:nvSpPr>
      <dsp:spPr>
        <a:xfrm>
          <a:off x="0" y="2595980"/>
          <a:ext cx="4492602" cy="527670"/>
        </a:xfrm>
        <a:prstGeom prst="roundRect">
          <a:avLst/>
        </a:prstGeom>
        <a:solidFill>
          <a:schemeClr val="accent5">
            <a:hueOff val="-15255325"/>
            <a:satOff val="4023"/>
            <a:lumOff val="203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Refinement and Finalization</a:t>
          </a:r>
        </a:p>
      </dsp:txBody>
      <dsp:txXfrm>
        <a:off x="25759" y="2621739"/>
        <a:ext cx="4441084" cy="476152"/>
      </dsp:txXfrm>
    </dsp:sp>
    <dsp:sp modelId="{22C7A348-09B4-451F-99DA-F107A096D515}">
      <dsp:nvSpPr>
        <dsp:cNvPr id="0" name=""/>
        <dsp:cNvSpPr/>
      </dsp:nvSpPr>
      <dsp:spPr>
        <a:xfrm>
          <a:off x="0" y="3187010"/>
          <a:ext cx="4492602" cy="527670"/>
        </a:xfrm>
        <a:prstGeom prst="roundRect">
          <a:avLst/>
        </a:prstGeom>
        <a:solidFill>
          <a:schemeClr val="accent5">
            <a:hueOff val="-19069156"/>
            <a:satOff val="5029"/>
            <a:lumOff val="254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Deployment and Project Closure</a:t>
          </a:r>
        </a:p>
      </dsp:txBody>
      <dsp:txXfrm>
        <a:off x="25759" y="3212769"/>
        <a:ext cx="4441084" cy="476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836c6eb737_1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2836c6eb737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36c6eb737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836c6eb737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36c6eb737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2836c6eb737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36c6eb737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2836c6eb737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45544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836c6eb737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836c6eb737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36c6eb737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2836c6eb737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836c6eb737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836c6eb737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836c6eb737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836c6eb737_5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289733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836c6eb737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836c6eb737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836c6eb737_1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2836c6eb737_1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836c6eb737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2836c6eb737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3731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836c6eb737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836c6eb737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836c6eb737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836c6eb737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36c6eb737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2836c6eb737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836c6eb737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836c6eb737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36c6eb737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2836c6eb737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836c6eb737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2836c6eb737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6404" y="569214"/>
            <a:ext cx="7063740" cy="3031236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5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6404" y="3600450"/>
            <a:ext cx="7063740" cy="1268730"/>
          </a:xfrm>
        </p:spPr>
        <p:txBody>
          <a:bodyPr>
            <a:normAutofit/>
          </a:bodyPr>
          <a:lstStyle>
            <a:lvl1pPr marL="0" indent="0" algn="l">
              <a:buNone/>
              <a:defRPr sz="1650" baseline="0">
                <a:solidFill>
                  <a:schemeClr val="tx1">
                    <a:lumMod val="75000"/>
                  </a:schemeClr>
                </a:solidFill>
              </a:defRPr>
            </a:lvl1pPr>
            <a:lvl2pPr marL="342900" indent="0" algn="ctr">
              <a:buNone/>
              <a:defRPr sz="1650"/>
            </a:lvl2pPr>
            <a:lvl3pPr marL="685800" indent="0" algn="ctr">
              <a:buNone/>
              <a:defRPr sz="165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5324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1869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285750"/>
            <a:ext cx="1857375" cy="44231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285750"/>
            <a:ext cx="5800725" cy="44231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3717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394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569214"/>
            <a:ext cx="7063740" cy="3031236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3600450"/>
            <a:ext cx="7063740" cy="1268730"/>
          </a:xfrm>
        </p:spPr>
        <p:txBody>
          <a:bodyPr anchor="t">
            <a:normAutofit/>
          </a:bodyPr>
          <a:lstStyle>
            <a:lvl1pPr marL="0" indent="0">
              <a:buNone/>
              <a:defRPr sz="16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83984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6404" y="1371600"/>
            <a:ext cx="3360420" cy="3263503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4860" y="1371600"/>
            <a:ext cx="3360420" cy="3263503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00924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285241"/>
            <a:ext cx="3360420" cy="54864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500" b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1880662"/>
            <a:ext cx="3360420" cy="2748488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94860" y="1285241"/>
            <a:ext cx="3360420" cy="54864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5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15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1880662"/>
            <a:ext cx="3360420" cy="2748488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6279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34905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164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42900"/>
            <a:ext cx="2400300" cy="1200148"/>
          </a:xfrm>
        </p:spPr>
        <p:txBody>
          <a:bodyPr anchor="b">
            <a:normAutofit/>
          </a:bodyPr>
          <a:lstStyle>
            <a:lvl1pPr>
              <a:defRPr sz="24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514350"/>
            <a:ext cx="4559300" cy="411480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1574801"/>
            <a:ext cx="2400300" cy="28575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600"/>
              </a:spcBef>
              <a:buNone/>
              <a:defRPr sz="9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70616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29050"/>
            <a:ext cx="8469630" cy="131445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943350"/>
            <a:ext cx="7486650" cy="685800"/>
          </a:xfrm>
        </p:spPr>
        <p:txBody>
          <a:bodyPr anchor="b">
            <a:normAutofit/>
          </a:bodyPr>
          <a:lstStyle>
            <a:lvl1pPr>
              <a:defRPr sz="21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3846692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581442"/>
            <a:ext cx="7486650" cy="447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975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8161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274320"/>
            <a:ext cx="7269480" cy="9941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371600"/>
            <a:ext cx="6446520" cy="3263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8098157" y="748903"/>
            <a:ext cx="14287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469506" y="3034903"/>
            <a:ext cx="26860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69630" y="4629150"/>
            <a:ext cx="685800" cy="445294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27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3201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spc="-3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95000"/>
        </a:lnSpc>
        <a:spcBef>
          <a:spcPts val="1050"/>
        </a:spcBef>
        <a:spcAft>
          <a:spcPts val="150"/>
        </a:spcAft>
        <a:buClr>
          <a:schemeClr val="accent1"/>
        </a:buClr>
        <a:buSzPct val="80000"/>
        <a:buFont typeface="Arial" pitchFamily="34" charset="0"/>
        <a:buChar char="•"/>
        <a:defRPr sz="1350" kern="1200" spc="8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96012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25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50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75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pkinsmedicine.org/health/conditions-and-diseases/headache#:~:text=points%20about%20headaches-,A%20headache%20is%20pain%20or%20discomfort%20in%20the%20head%20or,triggers%20is%20the%20best%20prevention" TargetMode="External"/><Relationship Id="rId2" Type="http://schemas.openxmlformats.org/officeDocument/2006/relationships/hyperlink" Target="https://www.hopkinsmedicine.org/search?site=jhm&amp;q=stomachach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who.int/news-room/fact-sheets/detail/diabetes" TargetMode="External"/><Relationship Id="rId4" Type="http://schemas.openxmlformats.org/officeDocument/2006/relationships/hyperlink" Target="https://www.healthline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FC97675-5281-166F-C9AF-E7E16A7F7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05"/>
            <a:ext cx="9155430" cy="516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663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Rectangle 188">
            <a:extLst>
              <a:ext uri="{FF2B5EF4-FFF2-40B4-BE49-F238E27FC236}">
                <a16:creationId xmlns:a16="http://schemas.microsoft.com/office/drawing/2014/main" id="{C68C397E-C9BC-4DE8-986D-204E427AD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30B3D270-B19D-4DB8-BD3C-3E707485B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41562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Google Shape;181;p31"/>
          <p:cNvSpPr txBox="1">
            <a:spLocks noGrp="1"/>
          </p:cNvSpPr>
          <p:nvPr>
            <p:ph type="title"/>
          </p:nvPr>
        </p:nvSpPr>
        <p:spPr>
          <a:xfrm>
            <a:off x="424543" y="627017"/>
            <a:ext cx="2039091" cy="3887833"/>
          </a:xfr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sz="1500" spc="-50">
                <a:solidFill>
                  <a:srgbClr val="FFFFFF"/>
                </a:solidFill>
              </a:rPr>
              <a:t>IMPLEMENTATION PLAN</a:t>
            </a: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49BDAF94-B52E-4307-B54C-EF413086F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graphicFrame>
        <p:nvGraphicFramePr>
          <p:cNvPr id="184" name="Google Shape;182;p31">
            <a:extLst>
              <a:ext uri="{FF2B5EF4-FFF2-40B4-BE49-F238E27FC236}">
                <a16:creationId xmlns:a16="http://schemas.microsoft.com/office/drawing/2014/main" id="{4D7F7DE2-7348-06A5-AC9A-4853B9F9E7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3165549"/>
              </p:ext>
            </p:extLst>
          </p:nvPr>
        </p:nvGraphicFramePr>
        <p:xfrm>
          <a:off x="3494111" y="603504"/>
          <a:ext cx="4492602" cy="39465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F2BA58-EB40-79F4-AC49-219D1442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 193">
            <a:extLst>
              <a:ext uri="{FF2B5EF4-FFF2-40B4-BE49-F238E27FC236}">
                <a16:creationId xmlns:a16="http://schemas.microsoft.com/office/drawing/2014/main" id="{8BA3D8AB-075F-4BA0-86FD-E58CCD85B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33801627-6861-4EA9-BE98-E0CE33A89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2600" cy="5143500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93C1483F-490E-4C8A-8765-1F8AF0C67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599" y="0"/>
            <a:ext cx="2802142" cy="51435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723898" y="482599"/>
            <a:ext cx="2319539" cy="4146551"/>
          </a:xfrm>
          <a:prstGeom prst="rect">
            <a:avLst/>
          </a:prstGeom>
          <a:noFill/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914400"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sz="1900" spc="-50" dirty="0">
                <a:solidFill>
                  <a:srgbClr val="FFFFFF"/>
                </a:solidFill>
              </a:rPr>
              <a:t>TOOLS &amp; TECHNOLOGIES</a:t>
            </a:r>
          </a:p>
        </p:txBody>
      </p:sp>
      <p:sp useBgFill="1">
        <p:nvSpPr>
          <p:cNvPr id="200" name="Rectangle 199">
            <a:extLst>
              <a:ext uri="{FF2B5EF4-FFF2-40B4-BE49-F238E27FC236}">
                <a16:creationId xmlns:a16="http://schemas.microsoft.com/office/drawing/2014/main" id="{0249BF42-D05C-4553-9417-7B8695759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4740" y="0"/>
            <a:ext cx="518488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4FBB7D-95B2-44E2-0669-D3A2CD7D8C9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3467347" y="82324"/>
            <a:ext cx="4819675" cy="494709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71BE33-5C30-2575-D138-E818C9457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9630" y="4629150"/>
            <a:ext cx="685800" cy="445293"/>
          </a:xfrm>
        </p:spPr>
        <p:txBody>
          <a:bodyPr vert="horz" lIns="45720" tIns="45720" rIns="45720" bIns="45720" rtlCol="0" anchor="ctr">
            <a:normAutofit/>
          </a:bodyPr>
          <a:lstStyle/>
          <a:p>
            <a:pPr lvl="0" indent="0" defTabSz="4572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2500" kern="12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pPr lvl="0" indent="0" defTabSz="45720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11</a:t>
            </a:fld>
            <a:endParaRPr lang="en-US" sz="2500" kern="12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8" name="Google Shape;188;p32"/>
          <p:cNvSpPr/>
          <p:nvPr/>
        </p:nvSpPr>
        <p:spPr>
          <a:xfrm>
            <a:off x="2620168" y="2433250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ectangle 205">
            <a:extLst>
              <a:ext uri="{FF2B5EF4-FFF2-40B4-BE49-F238E27FC236}">
                <a16:creationId xmlns:a16="http://schemas.microsoft.com/office/drawing/2014/main" id="{33801627-6861-4EA9-BE98-E0CE33A89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2600" cy="5143500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93C1483F-490E-4C8A-8765-1F8AF0C67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599" y="0"/>
            <a:ext cx="2802142" cy="51435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Google Shape;200;p34"/>
          <p:cNvSpPr txBox="1">
            <a:spLocks noGrp="1"/>
          </p:cNvSpPr>
          <p:nvPr>
            <p:ph type="title"/>
          </p:nvPr>
        </p:nvSpPr>
        <p:spPr>
          <a:xfrm>
            <a:off x="723898" y="482599"/>
            <a:ext cx="2319539" cy="4146551"/>
          </a:xfrm>
          <a:prstGeom prst="rect">
            <a:avLst/>
          </a:prstGeom>
          <a:noFill/>
        </p:spPr>
        <p:txBody>
          <a:bodyPr spcFirstLastPara="1" lIns="68575" tIns="34275" rIns="68575" bIns="3427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100">
                <a:solidFill>
                  <a:srgbClr val="FFFFFF"/>
                </a:solidFill>
              </a:rPr>
              <a:t>ALTERNATIVE TOOLS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AU" sz="2100">
              <a:solidFill>
                <a:srgbClr val="FFFFFF"/>
              </a:solidFill>
            </a:endParaRPr>
          </a:p>
        </p:txBody>
      </p:sp>
      <p:sp useBgFill="1">
        <p:nvSpPr>
          <p:cNvPr id="210" name="Rectangle 209">
            <a:extLst>
              <a:ext uri="{FF2B5EF4-FFF2-40B4-BE49-F238E27FC236}">
                <a16:creationId xmlns:a16="http://schemas.microsoft.com/office/drawing/2014/main" id="{0249BF42-D05C-4553-9417-7B8695759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4740" y="0"/>
            <a:ext cx="518488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Google Shape;201;p34"/>
          <p:cNvSpPr txBox="1">
            <a:spLocks noGrp="1"/>
          </p:cNvSpPr>
          <p:nvPr>
            <p:ph idx="1"/>
          </p:nvPr>
        </p:nvSpPr>
        <p:spPr>
          <a:xfrm>
            <a:off x="3616423" y="482599"/>
            <a:ext cx="4370604" cy="4178300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Chatbot Logic </a:t>
            </a:r>
            <a:r>
              <a:rPr lang="en-AU" sz="1800" dirty="0"/>
              <a:t>: Google </a:t>
            </a:r>
            <a:r>
              <a:rPr lang="en-AU" sz="1800" dirty="0" err="1"/>
              <a:t>Dialogflow</a:t>
            </a:r>
            <a:r>
              <a:rPr lang="en-AU" sz="1800" dirty="0"/>
              <a:t>, chatterbot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Frontend</a:t>
            </a:r>
            <a:r>
              <a:rPr lang="en-AU" sz="1800" dirty="0"/>
              <a:t>: React based on JavaScript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Backend</a:t>
            </a:r>
            <a:r>
              <a:rPr lang="en-AU" sz="1800" dirty="0"/>
              <a:t>: Node.js Framework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Database</a:t>
            </a:r>
            <a:r>
              <a:rPr lang="en-AU" sz="1800" dirty="0"/>
              <a:t>: MongoDB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Project Management</a:t>
            </a:r>
            <a:r>
              <a:rPr lang="en-AU" sz="1800" dirty="0"/>
              <a:t>: Asana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DECCED-9189-1D32-EAF9-EF2AFDFDA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9630" y="4629150"/>
            <a:ext cx="685800" cy="445293"/>
          </a:xfrm>
        </p:spPr>
        <p:txBody>
          <a:bodyPr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z="2500" smtClean="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en" sz="2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" dirty="0"/>
              <a:t>PROJECT MANAGEMENT </a:t>
            </a:r>
            <a:endParaRPr dirty="0"/>
          </a:p>
        </p:txBody>
      </p:sp>
      <p:sp>
        <p:nvSpPr>
          <p:cNvPr id="207" name="Google Shape;207;p3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endParaRPr/>
          </a:p>
          <a:p>
            <a:pPr marL="177800" lvl="0" indent="-762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endParaRPr/>
          </a:p>
        </p:txBody>
      </p:sp>
      <p:sp>
        <p:nvSpPr>
          <p:cNvPr id="208" name="Google Shape;208;p35"/>
          <p:cNvSpPr/>
          <p:nvPr/>
        </p:nvSpPr>
        <p:spPr>
          <a:xfrm>
            <a:off x="2620168" y="2433250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09" name="Google Shape;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87" y="835613"/>
            <a:ext cx="8216281" cy="42000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F99375-6364-8251-B8DC-B010497D0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" dirty="0"/>
              <a:t>PROJECT MANAGEMENT- Contd.</a:t>
            </a:r>
            <a:endParaRPr dirty="0"/>
          </a:p>
        </p:txBody>
      </p:sp>
      <p:sp>
        <p:nvSpPr>
          <p:cNvPr id="207" name="Google Shape;207;p3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endParaRPr/>
          </a:p>
          <a:p>
            <a:pPr marL="177800" lvl="0" indent="-762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endParaRPr/>
          </a:p>
        </p:txBody>
      </p:sp>
      <p:sp>
        <p:nvSpPr>
          <p:cNvPr id="208" name="Google Shape;208;p35"/>
          <p:cNvSpPr/>
          <p:nvPr/>
        </p:nvSpPr>
        <p:spPr>
          <a:xfrm>
            <a:off x="2620168" y="2433250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B29EE3F3-A582-95CE-B041-9FC638981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43" y="980477"/>
            <a:ext cx="8245756" cy="393925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333ADD-7D51-DE19-3AEF-2F49A60C3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7158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>
            <a:spLocks noGrp="1"/>
          </p:cNvSpPr>
          <p:nvPr>
            <p:ph type="title"/>
          </p:nvPr>
        </p:nvSpPr>
        <p:spPr>
          <a:xfrm>
            <a:off x="487609" y="196489"/>
            <a:ext cx="7202400" cy="786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 dirty="0"/>
              <a:t>SCHDEULE</a:t>
            </a:r>
            <a:endParaRPr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E7CEE17-C775-12D1-7F0F-022655F486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0634" b="-815"/>
          <a:stretch/>
        </p:blipFill>
        <p:spPr>
          <a:xfrm>
            <a:off x="135228" y="810188"/>
            <a:ext cx="8139448" cy="413682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444681-6647-78FA-BD58-DEA7269D2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>
            <a:spLocks noGrp="1"/>
          </p:cNvSpPr>
          <p:nvPr>
            <p:ph type="title"/>
          </p:nvPr>
        </p:nvSpPr>
        <p:spPr>
          <a:xfrm>
            <a:off x="644809" y="27443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"/>
              <a:t>PROJECT TIMELINE</a:t>
            </a:r>
            <a:endParaRPr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4A92AA5-1FC9-C5A1-8FFD-2CF63E50B7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59507" b="-1282"/>
          <a:stretch/>
        </p:blipFill>
        <p:spPr>
          <a:xfrm>
            <a:off x="1704405" y="859556"/>
            <a:ext cx="4735032" cy="416281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4604A-D10C-803D-E5E8-E6926F82C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/>
              <a:t>PROJECT PROGRESS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6E2B03-09C8-315E-3691-2021C879C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27" y="1029317"/>
            <a:ext cx="8017099" cy="265204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6EBCF5-15FB-480F-7569-1628F01C9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CB3FD-C404-44C2-817F-B65EDC6B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COMPARISON</a:t>
            </a:r>
            <a:endParaRPr lang="en-A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B7E192-A5DA-E1C6-A4E5-2239234481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7505" y="1371600"/>
            <a:ext cx="7489064" cy="32639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81FF1-CA59-9661-10D7-B72A40D35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659861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CB3FD-C404-44C2-817F-B65EDC6B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COMPARISON- Contd.</a:t>
            </a: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52FD7B6-ED49-DC73-0C7C-D8B551821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383" y="1268492"/>
            <a:ext cx="3425173" cy="3718150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CC96F79-4B2C-009A-D451-6679C6DDF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92039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2" name="Rectangle 151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8" name="Picture 147" descr="People holding hands">
            <a:extLst>
              <a:ext uri="{FF2B5EF4-FFF2-40B4-BE49-F238E27FC236}">
                <a16:creationId xmlns:a16="http://schemas.microsoft.com/office/drawing/2014/main" id="{E2A2A5D2-0E36-B171-B6CF-D9589040AD3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 t="13882" b="1848"/>
          <a:stretch/>
        </p:blipFill>
        <p:spPr>
          <a:xfrm>
            <a:off x="20" y="-1"/>
            <a:ext cx="9143980" cy="5143499"/>
          </a:xfrm>
          <a:prstGeom prst="rect">
            <a:avLst/>
          </a:prstGeom>
        </p:spPr>
      </p:pic>
      <p:sp>
        <p:nvSpPr>
          <p:cNvPr id="145" name="Google Shape;145;p25"/>
          <p:cNvSpPr txBox="1">
            <a:spLocks noGrp="1"/>
          </p:cNvSpPr>
          <p:nvPr>
            <p:ph type="ctrTitle"/>
          </p:nvPr>
        </p:nvSpPr>
        <p:spPr>
          <a:xfrm>
            <a:off x="946404" y="569214"/>
            <a:ext cx="7063740" cy="3031236"/>
          </a:xfrm>
          <a:prstGeom prst="rect">
            <a:avLst/>
          </a:prstGeom>
        </p:spPr>
        <p:txBody>
          <a:bodyPr spcFirstLastPara="1" lIns="68575" tIns="34275" rIns="68575" bIns="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Gill Sans"/>
              <a:buNone/>
            </a:pPr>
            <a:r>
              <a:rPr lang="en-AU" dirty="0"/>
              <a:t>HEALTHCARE CHATBOT SYSTEM</a:t>
            </a:r>
            <a:endParaRPr lang="en-AU" i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" name="Google Shape;146;p25"/>
          <p:cNvSpPr txBox="1">
            <a:spLocks noGrp="1"/>
          </p:cNvSpPr>
          <p:nvPr>
            <p:ph type="subTitle" idx="1"/>
          </p:nvPr>
        </p:nvSpPr>
        <p:spPr>
          <a:xfrm>
            <a:off x="946404" y="3600450"/>
            <a:ext cx="7063740" cy="1268730"/>
          </a:xfrm>
          <a:prstGeom prst="rect">
            <a:avLst/>
          </a:prstGeom>
        </p:spPr>
        <p:txBody>
          <a:bodyPr spcFirstLastPara="1" lIns="68575" tIns="68575" rIns="68575" bIns="6857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>
                <a:solidFill>
                  <a:schemeClr val="tx1"/>
                </a:solidFill>
              </a:rPr>
              <a:t>TEAM MEMBERS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tx1"/>
                </a:solidFill>
              </a:rPr>
              <a:t>JITENDRA SHRESTHA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tx1"/>
                </a:solidFill>
              </a:rPr>
              <a:t>PRANISH ACHARYA</a:t>
            </a:r>
          </a:p>
        </p:txBody>
      </p:sp>
      <p:pic>
        <p:nvPicPr>
          <p:cNvPr id="3" name="Picture 2" descr="A hand holding a heart with a heartbeat above it&#10;&#10;Description automatically generated">
            <a:extLst>
              <a:ext uri="{FF2B5EF4-FFF2-40B4-BE49-F238E27FC236}">
                <a16:creationId xmlns:a16="http://schemas.microsoft.com/office/drawing/2014/main" id="{957BBBA2-BB05-EE68-97C6-7F74DCC9A0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9815" y="558974"/>
            <a:ext cx="2119090" cy="21190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46EEF-8EE2-94DA-970D-B42426EB8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>
            <a:spLocks noGrp="1"/>
          </p:cNvSpPr>
          <p:nvPr>
            <p:ph type="title"/>
          </p:nvPr>
        </p:nvSpPr>
        <p:spPr/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3100" spc="-50" dirty="0"/>
              <a:t>REASON FOR BEHIND THE SCHEDULE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C83C1B-98C5-DB2D-595B-C684228A4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Integration Setup</a:t>
            </a:r>
          </a:p>
          <a:p>
            <a:r>
              <a:rPr lang="en-US" dirty="0"/>
              <a:t>Version issues</a:t>
            </a:r>
          </a:p>
          <a:p>
            <a:r>
              <a:rPr lang="en-US" dirty="0"/>
              <a:t>Data Collection</a:t>
            </a:r>
          </a:p>
          <a:p>
            <a:r>
              <a:rPr lang="en-US" dirty="0"/>
              <a:t>API Development</a:t>
            </a:r>
          </a:p>
          <a:p>
            <a:endParaRPr lang="en-US" dirty="0"/>
          </a:p>
          <a:p>
            <a:endParaRPr lang="en-A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378A98-6A35-8855-F262-C619B292B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A0231-323A-0865-CD8A-9E2A1C2F4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D817A-1AD0-77C2-10BB-B749B44D1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Patient can book appointment through chatbot</a:t>
            </a:r>
          </a:p>
          <a:p>
            <a:r>
              <a:rPr lang="en-US" dirty="0"/>
              <a:t>Work on chatbot using more dialogues </a:t>
            </a:r>
          </a:p>
          <a:p>
            <a:r>
              <a:rPr lang="en-US" dirty="0"/>
              <a:t>More diseases can be predicted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4FDEF-C6AC-7A3C-9979-3CDC8CD43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46042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A2B0D-9092-6B94-E76A-D59F7D2CB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7DC6D-7ED5-65DA-61BE-72689876F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  <a:p>
            <a:pPr lvl="1"/>
            <a:r>
              <a:rPr lang="en-US" dirty="0"/>
              <a:t>Using built-in python </a:t>
            </a:r>
          </a:p>
          <a:p>
            <a:r>
              <a:rPr lang="en-US" dirty="0"/>
              <a:t>UI Testing</a:t>
            </a:r>
          </a:p>
          <a:p>
            <a:pPr lvl="1"/>
            <a:r>
              <a:rPr lang="en-US" dirty="0"/>
              <a:t>Using Selenium</a:t>
            </a:r>
          </a:p>
          <a:p>
            <a:pPr lvl="1"/>
            <a:endParaRPr lang="en-US" dirty="0"/>
          </a:p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179ACD-3D6E-5CD5-022B-64B3E9898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C79380D-5B9D-8B2F-C255-27359D994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2822" y="1276666"/>
            <a:ext cx="5351879" cy="359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031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784F34-3946-E7B5-A596-41600606B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 CONTROL</a:t>
            </a:r>
            <a:endParaRPr lang="en-AU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3D7225-E2ED-EAA4-FB08-67CF767AC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GitHub for remote access</a:t>
            </a:r>
          </a:p>
          <a:p>
            <a:r>
              <a:rPr lang="en-US" dirty="0"/>
              <a:t>Used git for local </a:t>
            </a:r>
          </a:p>
          <a:p>
            <a:endParaRPr lang="en-A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082FAC0-403B-C801-DAF1-C013B50E8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206A65-E613-0E3E-C7E8-9A7DBC8D0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404" y="2164319"/>
            <a:ext cx="5338790" cy="268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3140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FFE664-A3F2-4977-A6E3-C38CF57A1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4213" y="0"/>
            <a:ext cx="5465417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34E9E11-5320-E621-F118-3024E6F19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0722" y="698896"/>
            <a:ext cx="4719828" cy="38159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85000"/>
              </a:lnSpc>
            </a:pPr>
            <a:r>
              <a:rPr lang="en-US" sz="2700" spc="-5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Some Screenshots of System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5C471A-7EB8-45A1-901F-B4BBC499F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109"/>
            <a:ext cx="3044309" cy="5145609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5B7E71-F737-A4AD-F26E-BBF567D0C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57189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C98D6B0-65DA-2EBC-ED30-4606AAFF5C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4350" b="1"/>
          <a:stretch/>
        </p:blipFill>
        <p:spPr>
          <a:xfrm>
            <a:off x="21" y="15124"/>
            <a:ext cx="8469610" cy="5128376"/>
          </a:xfrm>
          <a:prstGeom prst="rect">
            <a:avLst/>
          </a:prstGeom>
        </p:spPr>
      </p:pic>
      <p:sp>
        <p:nvSpPr>
          <p:cNvPr id="6" name="AutoShape 2">
            <a:extLst>
              <a:ext uri="{FF2B5EF4-FFF2-40B4-BE49-F238E27FC236}">
                <a16:creationId xmlns:a16="http://schemas.microsoft.com/office/drawing/2014/main" id="{5A269774-9B6D-DE2B-052F-37F2C1005B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9FACA6-81BE-F47E-DA7B-41B4D7C31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98311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DC36F7-C868-CD53-CD2F-5260DE14E1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219" b="-1"/>
          <a:stretch/>
        </p:blipFill>
        <p:spPr>
          <a:xfrm>
            <a:off x="20" y="10"/>
            <a:ext cx="8469610" cy="514349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64A54-9FD7-03CD-7EE9-1E1CB251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338741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B9648-14EF-8105-54AA-E9F463C204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995"/>
          <a:stretch/>
        </p:blipFill>
        <p:spPr>
          <a:xfrm>
            <a:off x="20" y="10"/>
            <a:ext cx="8469610" cy="514349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D17C85-549C-37DA-A458-006266567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9577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A3A07D-99D1-2F0A-2DB8-4306FCF95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69630" cy="514349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FE414-78B0-F567-DADE-823078260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97206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52E1877-3902-4B70-8515-0964EDC30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6963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2A5863-EFF7-462C-8FF5-B710B33E2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7749921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6582B3-28ED-FB52-6EBD-75D2C9D26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415"/>
            <a:ext cx="8469630" cy="51435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2121C9-E6AC-CB96-E037-BCACCFB9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9630" y="4629150"/>
            <a:ext cx="685800" cy="445293"/>
          </a:xfrm>
        </p:spPr>
        <p:txBody>
          <a:bodyPr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z="2500" smtClean="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29</a:t>
            </a:fld>
            <a:endParaRPr lang="en" sz="2500"/>
          </a:p>
        </p:txBody>
      </p:sp>
    </p:spTree>
    <p:extLst>
      <p:ext uri="{BB962C8B-B14F-4D97-AF65-F5344CB8AC3E}">
        <p14:creationId xmlns:p14="http://schemas.microsoft.com/office/powerpoint/2010/main" val="36364682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AU"/>
              <a:t>TEAM CONTRIBUTION</a:t>
            </a:r>
          </a:p>
        </p:txBody>
      </p:sp>
      <p:graphicFrame>
        <p:nvGraphicFramePr>
          <p:cNvPr id="240" name="Google Shape;240;p40"/>
          <p:cNvGraphicFramePr/>
          <p:nvPr>
            <p:extLst>
              <p:ext uri="{D42A27DB-BD31-4B8C-83A1-F6EECF244321}">
                <p14:modId xmlns:p14="http://schemas.microsoft.com/office/powerpoint/2010/main" val="1702015286"/>
              </p:ext>
            </p:extLst>
          </p:nvPr>
        </p:nvGraphicFramePr>
        <p:xfrm>
          <a:off x="928116" y="1137444"/>
          <a:ext cx="6885050" cy="32519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54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u="none" strike="noStrike" cap="none"/>
                        <a:t>Team Member</a:t>
                      </a:r>
                      <a:endParaRPr lang="en-AU"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Contribution</a:t>
                      </a: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5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/>
                        <a:t>Jitendra Shrestha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Database Management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UI Design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Frontend Development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Frontend </a:t>
                      </a:r>
                      <a:r>
                        <a:rPr lang="en-AU" dirty="0"/>
                        <a:t>Integration with chatbot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Unit Testing and UI Testing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Documentation</a:t>
                      </a: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5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 err="1"/>
                        <a:t>Pranish</a:t>
                      </a:r>
                      <a:r>
                        <a:rPr lang="en-AU" sz="1400" dirty="0"/>
                        <a:t> Acharya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/>
                        <a:t>Chatbot Logic Implementation using NLP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Data </a:t>
                      </a:r>
                      <a:r>
                        <a:rPr lang="en-US" dirty="0"/>
                        <a:t>C</a:t>
                      </a:r>
                      <a:r>
                        <a:rPr lang="en-US" sz="1200" dirty="0"/>
                        <a:t>lassification</a:t>
                      </a:r>
                      <a:endParaRPr lang="en-AU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/>
                        <a:t>Train Chatbot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/>
                        <a:t>Dialogue Management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API Development for chatbot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/>
                        <a:t>Documentation</a:t>
                      </a: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8717A1-D333-D7C1-4677-18F087591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52E1877-3902-4B70-8515-0964EDC30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6963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2A5863-EFF7-462C-8FF5-B710B33E2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7749921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05E4CC-23D2-AE28-6B16-D73CB1751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69630" cy="51435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AEC165-51B8-4CF0-B7B8-E54E49BF0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9630" y="4629150"/>
            <a:ext cx="685800" cy="445293"/>
          </a:xfrm>
        </p:spPr>
        <p:txBody>
          <a:bodyPr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z="2500" smtClean="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30</a:t>
            </a:fld>
            <a:endParaRPr lang="en" sz="2500"/>
          </a:p>
        </p:txBody>
      </p:sp>
    </p:spTree>
    <p:extLst>
      <p:ext uri="{BB962C8B-B14F-4D97-AF65-F5344CB8AC3E}">
        <p14:creationId xmlns:p14="http://schemas.microsoft.com/office/powerpoint/2010/main" val="17269083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875C-99F8-0644-1AB6-16AA140B3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USED FOR DATA</a:t>
            </a:r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813C45-702A-1DB0-8DD8-D58B23FF0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https://www.hopkinsmedicine.org/search?site=jhm&amp;q=stomachache</a:t>
            </a:r>
            <a:endParaRPr lang="en-AU" dirty="0"/>
          </a:p>
          <a:p>
            <a:r>
              <a:rPr lang="en-AU" dirty="0">
                <a:hlinkClick r:id="rId3"/>
              </a:rPr>
              <a:t>https://www.hopkinsmedicine.org/health/conditions-and-diseases/headache#:~:text=points%20about%20headaches-,A%20headache%20is%20pain%20or%20discomfort%20in%20the%20head%20or,triggers%20is%20the%20best%20prevention</a:t>
            </a:r>
            <a:endParaRPr lang="en-AU" dirty="0"/>
          </a:p>
          <a:p>
            <a:r>
              <a:rPr lang="en-AU" dirty="0">
                <a:hlinkClick r:id="rId4"/>
              </a:rPr>
              <a:t>https://www.healthline.com/</a:t>
            </a:r>
            <a:endParaRPr lang="en-AU" dirty="0"/>
          </a:p>
          <a:p>
            <a:r>
              <a:rPr lang="en-AU" dirty="0">
                <a:hlinkClick r:id="rId5"/>
              </a:rPr>
              <a:t>https://www.who.int/news-room/fact-sheets/detail/diabetes</a:t>
            </a:r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C630E5-C4D8-6FFE-9228-7B8A6F9EE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32406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1" descr="A white rectangular sign with blue text&#10;&#10;Description automatically generated"/>
          <p:cNvPicPr preferRelativeResize="0"/>
          <p:nvPr/>
        </p:nvPicPr>
        <p:blipFill>
          <a:blip r:embed="rId3"/>
          <a:srcRect r="2" b="127"/>
          <a:stretch/>
        </p:blipFill>
        <p:spPr>
          <a:xfrm>
            <a:off x="20" y="10"/>
            <a:ext cx="9155410" cy="5143490"/>
          </a:xfrm>
          <a:prstGeom prst="rect">
            <a:avLst/>
          </a:prstGeom>
          <a:noFill/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946754-00E9-57A0-430D-82423F4FD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"/>
              <a:t>INTRODUCTION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6"/>
          <p:cNvSpPr txBox="1">
            <a:spLocks noGrp="1"/>
          </p:cNvSpPr>
          <p:nvPr>
            <p:ph idx="1"/>
          </p:nvPr>
        </p:nvSpPr>
        <p:spPr>
          <a:xfrm>
            <a:off x="1088684" y="1856508"/>
            <a:ext cx="7202456" cy="224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96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Service that provides to the user/client through interpreting natural language</a:t>
            </a:r>
            <a:endParaRPr sz="1800"/>
          </a:p>
          <a:p>
            <a:pPr marL="177800" lvl="0" indent="-1841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300"/>
              <a:buChar char="•"/>
            </a:pPr>
            <a:r>
              <a:rPr lang="en"/>
              <a:t>Serves as healthcare assistant</a:t>
            </a:r>
            <a:endParaRPr/>
          </a:p>
          <a:p>
            <a:pPr marL="177800" lvl="0" indent="-1905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Provides quick responses to common medical symptoms</a:t>
            </a:r>
            <a:endParaRPr/>
          </a:p>
          <a:p>
            <a:pPr marL="177800" lvl="0" indent="-1905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Seamless User Experience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B95A0D-DA80-901A-3747-DEB9D39B8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8575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ctangle 166">
            <a:extLst>
              <a:ext uri="{FF2B5EF4-FFF2-40B4-BE49-F238E27FC236}">
                <a16:creationId xmlns:a16="http://schemas.microsoft.com/office/drawing/2014/main" id="{C68C397E-C9BC-4DE8-986D-204E427AD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57" name="Google Shape;157;p27"/>
          <p:cNvSpPr txBox="1">
            <a:spLocks noGrp="1"/>
          </p:cNvSpPr>
          <p:nvPr>
            <p:ph type="title"/>
          </p:nvPr>
        </p:nvSpPr>
        <p:spPr>
          <a:xfrm>
            <a:off x="946404" y="274320"/>
            <a:ext cx="7269480" cy="994171"/>
          </a:xfr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sz="4400" spc="-50"/>
              <a:t>OBJECTIVES</a:t>
            </a:r>
          </a:p>
        </p:txBody>
      </p:sp>
      <p:graphicFrame>
        <p:nvGraphicFramePr>
          <p:cNvPr id="162" name="Google Shape;158;p27">
            <a:extLst>
              <a:ext uri="{FF2B5EF4-FFF2-40B4-BE49-F238E27FC236}">
                <a16:creationId xmlns:a16="http://schemas.microsoft.com/office/drawing/2014/main" id="{A5BA606C-B3EC-C1AA-031B-141C4C0A3B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7923461"/>
              </p:ext>
            </p:extLst>
          </p:nvPr>
        </p:nvGraphicFramePr>
        <p:xfrm>
          <a:off x="946547" y="1509790"/>
          <a:ext cx="6582997" cy="31511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53A317-5430-0AD4-2D5C-8133A4F57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AU"/>
              <a:t>FEATURES</a:t>
            </a:r>
          </a:p>
        </p:txBody>
      </p:sp>
      <p:sp>
        <p:nvSpPr>
          <p:cNvPr id="164" name="Google Shape;16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Can predict disease based on symptoms provided</a:t>
            </a:r>
            <a:endParaRPr/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User can book appointment </a:t>
            </a:r>
            <a:endParaRPr/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User can view health records</a:t>
            </a:r>
            <a:endParaRPr/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Doctors can provide prescription to booked appointment</a:t>
            </a:r>
            <a:endParaRPr/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Admin can manage doctors 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445F9A-925F-3B54-A422-2EDE9839E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 rotWithShape="1">
          <a:blip r:embed="rId3">
            <a:alphaModFix/>
          </a:blip>
          <a:srcRect l="-1147" t="8045"/>
          <a:stretch/>
        </p:blipFill>
        <p:spPr>
          <a:xfrm>
            <a:off x="374703" y="818677"/>
            <a:ext cx="8042564" cy="368440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>
            <a:spLocks noGrp="1"/>
          </p:cNvSpPr>
          <p:nvPr>
            <p:ph type="title"/>
          </p:nvPr>
        </p:nvSpPr>
        <p:spPr>
          <a:xfrm>
            <a:off x="610703" y="97698"/>
            <a:ext cx="7202456" cy="786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AU" dirty="0"/>
              <a:t>SYSTEM ARCHITECTURE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F9AB4D-42DB-4A54-6E29-D2BB7576F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E20F0-BB79-7CF5-AB36-6E821FFF9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 </a:t>
            </a:r>
            <a:r>
              <a:rPr lang="en-AU" dirty="0"/>
              <a:t>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F8E250-8424-DF92-919A-1BBD0726F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2C8C82-B79B-9C31-9095-FD6257E204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4082" y="1371599"/>
            <a:ext cx="4325507" cy="359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949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 180">
            <a:extLst>
              <a:ext uri="{FF2B5EF4-FFF2-40B4-BE49-F238E27FC236}">
                <a16:creationId xmlns:a16="http://schemas.microsoft.com/office/drawing/2014/main" id="{C75470D1-A9BC-450A-94B8-E09E222C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06E59230-6241-4F71-8F80-408E4EBA2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5199" y="0"/>
            <a:ext cx="2862998" cy="51435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176" name="Google Shape;176;p30"/>
          <p:cNvSpPr txBox="1"/>
          <p:nvPr/>
        </p:nvSpPr>
        <p:spPr>
          <a:xfrm>
            <a:off x="965198" y="171450"/>
            <a:ext cx="2691137" cy="376103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kern="1200" spc="-50" dirty="0">
                <a:solidFill>
                  <a:srgbClr val="FFFFFF"/>
                </a:solidFill>
                <a:latin typeface="+mj-lt"/>
                <a:ea typeface="+mj-ea"/>
                <a:cs typeface="+mj-cs"/>
                <a:sym typeface="Gill Sans"/>
              </a:rPr>
              <a:t>OVERALL USE CASE DIAGRAM</a:t>
            </a: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E1A01B88-BE75-48CC-A6A5-AD51DC9EC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108"/>
            <a:ext cx="965199" cy="5143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A93E8A-D83A-C405-1AE3-680370C82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198" y="112702"/>
            <a:ext cx="4585756" cy="476158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9213EC-63D9-CAFA-B41F-1F913BEA0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392</Words>
  <Application>Microsoft Office PowerPoint</Application>
  <PresentationFormat>On-screen Show (16:9)</PresentationFormat>
  <Paragraphs>114</Paragraphs>
  <Slides>32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Century Gothic</vt:lpstr>
      <vt:lpstr>Century Schoolbook</vt:lpstr>
      <vt:lpstr>Gill Sans</vt:lpstr>
      <vt:lpstr>Wingdings 2</vt:lpstr>
      <vt:lpstr>View</vt:lpstr>
      <vt:lpstr>PowerPoint Presentation</vt:lpstr>
      <vt:lpstr>HEALTHCARE CHATBOT SYSTEM</vt:lpstr>
      <vt:lpstr>TEAM CONTRIBUTION</vt:lpstr>
      <vt:lpstr>INTRODUCTION</vt:lpstr>
      <vt:lpstr>OBJECTIVES</vt:lpstr>
      <vt:lpstr>FEATURES</vt:lpstr>
      <vt:lpstr>SYSTEM ARCHITECTURE </vt:lpstr>
      <vt:lpstr>CHATBOT ARCHITECTURE</vt:lpstr>
      <vt:lpstr>PowerPoint Presentation</vt:lpstr>
      <vt:lpstr>IMPLEMENTATION PLAN</vt:lpstr>
      <vt:lpstr>TOOLS &amp; TECHNOLOGIES</vt:lpstr>
      <vt:lpstr>ALTERNATIVE TOOLS </vt:lpstr>
      <vt:lpstr>PROJECT MANAGEMENT </vt:lpstr>
      <vt:lpstr>PROJECT MANAGEMENT- Contd.</vt:lpstr>
      <vt:lpstr>PROJECT SCHDEULE</vt:lpstr>
      <vt:lpstr>PROJECT TIMELINE</vt:lpstr>
      <vt:lpstr>PROJECT PROGRESS </vt:lpstr>
      <vt:lpstr>TIMELINE COMPARISON</vt:lpstr>
      <vt:lpstr>TIMELINE COMPARISON- Contd.</vt:lpstr>
      <vt:lpstr>REASON FOR BEHIND THE SCHEDULE</vt:lpstr>
      <vt:lpstr>FUTURE ENHANCEMENTS</vt:lpstr>
      <vt:lpstr>TESTING</vt:lpstr>
      <vt:lpstr>VERSION CONTROL</vt:lpstr>
      <vt:lpstr>Some Screenshots of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RESOURCES USED FOR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Jitendra Shrestha</cp:lastModifiedBy>
  <cp:revision>39</cp:revision>
  <dcterms:modified xsi:type="dcterms:W3CDTF">2024-09-11T06:55:06Z</dcterms:modified>
</cp:coreProperties>
</file>